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E5B1F-2F47-4FD1-9207-B3B20DD30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7973BE-40AD-4D8F-BE47-7E83B3C26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D0EF1A-0A39-4CD7-86E7-6DBA2524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29DFFC-71C2-42BC-85B9-96B75FA1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F9D6A-9B9D-40A1-8C99-FCED2866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7D08-5B55-421C-B25D-1520A996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1E464E-BCC8-48ED-ADDB-F464A82D0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4DE95-31CD-46EC-BBBA-8147AD9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BFE387-08B0-4031-A1D2-486D11D0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9C733C-4FD0-473B-B44C-0C5B900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A48F35-B85A-42D8-964C-0917D11D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CB733A-E8F7-4416-9878-E9171567F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832855-A186-4975-B63D-C7F693CC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74CD19-F55F-4BE6-8F1F-CB96380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F73137-CB69-4804-9955-17DD01BB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44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4CD37-6142-4A47-9C87-C4BBD6A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DD6D4-6CB0-4ABE-A697-80B4C0B8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B7DC4E-E9FA-4695-9E4E-37718609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4D382-CC64-4017-ADE5-E02116C8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D6D49-0BAE-44F5-BD43-D600A047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1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74897-397C-40CF-A27E-53C8DA7E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2F92A-D0C4-4DEB-ABF9-5E703EA8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7A709-915A-47D0-B19B-1074C369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1A3B92-C67D-4ED4-9B75-388A2EFF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F9D7C0-1F96-4D6D-A921-2091BC5C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85DF2-7A01-4136-BD64-9EF82F8F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AA9E0-EA84-4425-A1F3-F1AC0CE1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A8EF49-8A3C-4E7A-A178-C813F19C1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372B03-CDBA-487F-8FBF-CE30A1C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575F05-6AE6-4450-9C22-FF8C6F84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2DB51-3083-4F47-9F87-2011FEEB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44389-A0D4-4D17-A304-1DD252A9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3A474D-B5D3-42B0-9C69-221C250E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1495AA-F285-4BE6-B532-1008E6E58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780BEF-34A7-46E6-9D4B-9974F312D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5DB973-32E2-45AD-ABFB-213DDFD35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5970E2-C6B8-40FC-9F39-385842F7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33EEAF-4D4C-4FB0-8F60-89993EDF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0EC5B4-19F5-4CC4-97EA-EDF792FC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1EF6-25E7-4913-87E0-C8D56F0C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3E735B-D486-4BD0-BCAB-17CEB16C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243E19-9828-4191-AE8A-D186E187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F45AD6-C0B8-4CDC-A0E1-1DBC5AFB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0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29005F-37FF-4909-94A3-B603ABB9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C62077-C0D3-405A-B5B1-588D507D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1453B6-362C-40F3-9F92-E0C31AC6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6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A560-1AC9-4665-A5C5-96071C13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5C985-E250-45FB-B6FC-E8210CE7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F5DFBF-1189-4D52-AA54-FEB5BAC6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08D463-1875-4DAE-8C88-58186DF3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31D65-97FB-4F9A-98FB-C5D5D82C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A7D51-EFE6-45A2-A0CE-45B282D9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2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D05FA-DF62-490A-8549-E11AB882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B37FA6-017B-4C66-952F-FAF29EAC1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BFCB9C-E36C-4FBD-80DE-005173A06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15A8E6-2DED-4C56-8505-284AE058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95214D-214D-4C29-911B-FC9C7C80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033F1F-4810-4B58-96FF-2A061A74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784F2C-620B-4862-BF47-4F4BBB47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1EB17C-03C0-4605-B6B4-19787E5A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C615F-ABBB-4DCE-87F3-6ACC228CD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49D9-8A6D-43B0-BAB9-E25360C8EDAD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248E1C-FC1C-43B2-A3E9-B9EC374B0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16C10B-7C2D-4AF6-9EBD-2EAF6DFA0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975B-D6D6-4DF4-973A-6070900F0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4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, interior&#10;&#10;Descrição gerada com muito alta confiança">
            <a:extLst>
              <a:ext uri="{FF2B5EF4-FFF2-40B4-BE49-F238E27FC236}">
                <a16:creationId xmlns:a16="http://schemas.microsoft.com/office/drawing/2014/main" id="{5B26B29B-50F3-4712-8330-B151DDBC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42"/>
            <a:ext cx="12192000" cy="64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1EB8A67-3BF1-4808-8285-482C2B4E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7062E4-326D-4840-9DCA-B033F489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26"/>
            <a:ext cx="12192000" cy="12313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69F5E3-4BA8-48A6-A934-BF4D44AC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471" y="1322998"/>
            <a:ext cx="6276276" cy="49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0978E30-B57E-4D02-AC89-B5B6FCF5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32" y="398530"/>
            <a:ext cx="8786389" cy="59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, homem, tela, pessoa&#10;&#10;Descrição gerada com alta confiança">
            <a:extLst>
              <a:ext uri="{FF2B5EF4-FFF2-40B4-BE49-F238E27FC236}">
                <a16:creationId xmlns:a16="http://schemas.microsoft.com/office/drawing/2014/main" id="{B5952D79-A1EF-44C4-85F7-9FF9B12D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93" y="0"/>
            <a:ext cx="609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7CEA31-1C51-4135-A3F8-E7D5574A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7" y="2054992"/>
            <a:ext cx="11876266" cy="21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1F28FD97-4292-4846-8AC2-F90F69403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0" y="0"/>
            <a:ext cx="578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643B43-C0FF-4ED5-9460-D91B32EE1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8" y="2054075"/>
            <a:ext cx="9136843" cy="24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Rodrigues de Andrade</dc:creator>
  <cp:lastModifiedBy>Felipe Rodrigues de Andrade</cp:lastModifiedBy>
  <cp:revision>5</cp:revision>
  <dcterms:created xsi:type="dcterms:W3CDTF">2018-08-11T00:57:17Z</dcterms:created>
  <dcterms:modified xsi:type="dcterms:W3CDTF">2018-08-11T01:03:42Z</dcterms:modified>
</cp:coreProperties>
</file>